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Present simple: kundalik odatlar: dars ishlanma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Present simple: kundalik odatlar mavzusi bo‘yicha 5–7-sinflarga moslashtiriladigan qisqa dars rejasi.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‘Present simple: kundalik odatlar’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Mavzuga kirish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Mavzuni e’lon qiling va o‘quvchilarning avvalgi bilimini bir savol bilan aniqlang. Namuna savol: Complete: She ___ (play) chess on Mondays. They ___ (study) English.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Birgalikda ishlash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Masalani juftlikda muhokama qiling; har bir javobning sababini tushuntiring. O‘qituvchi uchun namuna javob: She plays; they study. He/she/it bilan fe’lga odatda -s qo‘shiladi.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Mustaqil 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Write a negative sentence: I / not / read / at night. O‘quvchi natijani izohlaydi; zarur bo‘lsa qo‘shimcha ko‘rsatma bering. Namuna javob: I do not read at night.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o‘quvchidan bitta o‘rgangan fikri va bitta savolini aytishni so‘rang. Xatoni jazolash o‘rniga, keyingi mashq uchun yo‘nalish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