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Tezlik, masofa va vaqt: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Tezlik, masofa va vaqt mavzusi bo‘yicha 7–8-sinflarga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‘Tezlik, masofa va vaqt’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Jism 120 metr yo‘lni 20 sekundda bir tekis bosib o‘tdi. Tezligini toping.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v=s/t=120/20=6 m/s.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100 metr 25 sekundda bosib o‘tilsa tezlik qanday? O‘quvchi natijani izohlaydi; zarur bo‘lsa qo‘shimcha ko‘rsatma bering. Namuna javob: 4 m/s.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