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Kimyo: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Kimyo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Atom va davriy tizim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Atomning yadro zaryadini qaysi zarrachalar soni belgilaydi? A) Neytronlar B) Protonlar C) Molekulalar D) Tashqi elektronlar 2. Neytral atomda elektronlar soni nimaga teng? A) Protonlar soniga B) Faqat neytronlar soniga C) Atom massasiga D) Proton va neytronlar yig‘indisiga 3. Bir element izotoplari qaysi xususiyati bilan farqlanadi? A) Neytronlar soni B) Kimyoviy belgisining birinchi harfi C) Protonlar soni D) Yadro zaryadining ishorasi 4. Na elementining davriy jadvaldagi tartib raqami 11. Uning yadrosida nechta proton bor? A) 11 B) 12 C) 22 D) 23 5. NaCl birikmasidagi asosiy kimyoviy bog‘lanish turi qaysi?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Atom va davriy tizim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A) Faqat vodorod bog‘lanish B) Metall bog‘lanish C) Ion bog‘lanish D) Qutbsiz kovalent bog‘lanish 6. O₂ moddasini qanday tasniflash to‘g‘ri? A) Tuz B) Oddiy modda C) Murakkab modda D) Aralashma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Hisoblash va eritmalar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Molyar massasi 18 g/mol bo‘lgan suvning 36 grammi necha mol? A) 18 mol B) 2 mol C) 36 mol D) 0,5 mol 8. 10 g tuz va 90 g suvdan tayyorlangan eritmada tuzning massa ulushi qancha? A) 90% B) 10% C) 11,1% D) 1% 9. H₂O ning nisbiy molekulyar massasi qancha? H=1, O=16. A) 34 B) 17 C) 18 D) 16 10. CO₂ ning molyar massasi qancha? C=12, O=16. A) 32 g/mol B) 40 g/mol C) 28 g/mol D) 44 g/mol 11. 0,5 mol NaCl uchun massa qancha? M=58,5 g/mol. A) 0,00855 g B) 29,25 g C) 117 g D) 58,5 g 12. 25 g modda 125 g eritma tarkibida bo‘lsa, massa ulushi necha foiz? A) 5% B) 20% C) 25% D) 80%</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Birikmalar va reaksiyalar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CaO qaysi sinfga mansub? A) Organik spirt B) Kislota C) Oksid D) Tuz 14. HCl + NaOH → NaCl + H₂O reaksiyasi qanday jarayonni ifodalaydi? A) Faqat erish B) Neytrallanish C) Yadro parchalanishi D) Sublimatsiya 15. 2H₂ + O₂ → 2H₂O tenglamasida H₂ oldidagi koeffitsiyent nechta? A) 4 B) 2 C) 1 D) 3 16. Yopiq tizimdagi kimyoviy reaksiyada umumiy massa qanday bo‘ladi? A) Har doim yo‘qoladi B) Faqat rangga bog‘liq C) Saqlanadi D) Har doim ikki baravar ortadi 17. CO₂ + Ca(OH)₂ → CaCO₃↓ + H₂O reaksiyasidagi cho‘kma qaysi? A) H₂O B) CaCO₃ C) Ca(OH)₂ ning barcha qismi D) CO₂ 18. CH₄ birikmasining nomi nima? A) Etan B)</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Birikmalar va reaksiyalar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Etanol C) Karbonat angidrid D) Metan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B. Yadro musbat zaryadi protonlar soniga teng; neytronlar elektr jihatdan neytral. 2. A. Neytral atomning umumiy zaryadi nol: musbat proton va manfiy elektronlar soni teng. 3. A. Izotoplarda protonlar soni bir xil, neytronlar soni va massa soni turlicha. 4. A. Elementning tartib raqami uning yadrosidagi protonlar sonini ko‘rsatadi. 5. C. Natriy va xlor orasida elektron almashinuvi natijasida Na⁺ va Cl⁻ ionlari hosil bo‘ladi. 6. B. O₂ molekulasi faqat bir kimyoviy element — kislorod atomlaridan tuzilgan. 7. B. Modda miqdori n=m/M=36/18=2 mol formula bilan topiladi. 8. B. Eritma massasi 100 g; tuzning ulushi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10/100×100%=10%. 9. C. Suvda ikkita H va bitta O mavjud: 2×1+16=18. 10. D. M(CO₂)=12+2×16=44 g/mol. 11. B. m=n×M=0,5×58,5=29,25 g. 12. B. Massa ulushi 25/125×100%=20%; maxrajga eritmaning umumiy massasi olinadi. 13. C. CaO ikki elementdan tuzilgan bo‘lib, ulardan biri kislorod: bu oksid. 14. B. Kislota asos bilan reaksiyaga kirishib tuz va suv hosil qilmoqda. 15. B. Chap va o‘ng tomondagi vodorod atomlarini tenglashtirish uchun H₂ oldiga 2 qo‘yiladi. 16. C. Atomlar qayta guruhlanadi, ammo yopiq tizimdagi umumiy massa saqlanadi. 17. B. Pastga yo‘nalgan strelka CaCO₃ ning cho‘kma sifatida ajralishini bildiradi. 18.</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 Bitta uglerod va to‘rtta vodoroddan tuzilgan eng sodda alkan metan deb ataladi.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