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Rolli o‘yin: sinfdagi kichik bozor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Rolli o‘yin: sinfdagi kichik bozor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narx, miqdor va jami qiymatni bog‘laydi, hisobini sherigiga asoslaydi.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Rollar va shart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Sotuvchi, xaridor va tekshiruvchi rollarini taqsimlang. Faqat o‘quv kartochkalaridan foydalaning; haqiqiy pul yig‘ilmadi. Daftar narxi 3000 so‘m, qalam 2000 so‘m deb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Hisob-kitob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Xaridor ikkita daftar va uchta qalam oladi. Sotuvchi jami summani hisoblaydi, tekshiruvchi hisobning boshqa yo‘lini taklif qiladi. Keyin rollarni almashtiring.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Muhokama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Qaysi ifoda hisobni qisqartirdi?2×3000+3×2000 yozuvini og‘zaki izohlatib, noto‘g‘ri natijaga olib kelgan bitta taxminiy xatoni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Kalit:12000 so‘m. Mezonlar: ifoda to‘g‘riligi, amal tartibi, tushuntirish. Bir xatoni shaxsning qobiliyati haqidagi hukmga aylantirmang.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