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DEMO · Kasblarni o‘rganish rejasi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DEMO dars kartasi. Ko‘rsatilgan sana sinov uchun berilgan va rasmiy taqvimni bildirmaydi. O‘quvchi qiziqqan kasbi haqida tekshiriladigan uchta savol tuzadi.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qiziqqan kasbi haqida tekshiriladigan uchta savol tuzadi.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Kirish va suhbat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Kasb tanlashga qiziqish, ko‘nikma va sharoit qanday ta’sir qilishini sanab chiqing.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Hamkorlikdagi mashq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Ikki kasbni o‘rganish manbalari, talab qilinadigan ko‘nikmalar va o‘rganish yo‘llari bo‘yicha taqqoslang.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Yakuniy fikr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Ishonchli manbadan aniqlashtirish uchun uchta savol va birinchi qadamni yozing.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g‘oyasini tushunarli bayon qilishi va mashqdagi vazifani bajarishiga e’tibor bering. Har bir ishtirokchiga yozma, og‘zaki yoki chizma orqali javob berish imkonini yarating.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qisqa og‘zaki va yozma shaklda bering; ehtiyojga qarab qo‘shimcha vaqt, katta yozuv va sherik ko‘magidan foydalaning.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DEMO namuna: DarsMarket uchun mustaqil tayyorlangan. Sana va mavzu rasmiy Kelajak soati jadvali emas; pedagog amaldagi rejaga mosligini tekshiradi. Video biriktirilmagan.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