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O‘qish savodxonligi: Aniq ma’lumotni topish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O‘qish savodxonligi darsida aniq ma’lumotni topish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“Malika ertalab kutubxonaga bordi va ikkita kitob oldi.” Malika qayerga bordi?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Javob matnda bevosita ko‘rsatilgan: Malika kutubxonaga borgan. Taqqoslash: “Poyezd soat 9:00 da jo‘nadi. Yo‘l 2 soat davom etdi.” Poyezd qachon yetib bordi? Izoh: 9:00 ga 2 soat qo‘shilsa 11:00 bo‘ladi.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“Uchta qizil va ikkita ko‘k qalam bor.” Jami nechta qalam bor? Har bir juftlik ikkita ehtimoliy javobni solishtirsin. Yakuniy tayanch: Matndagi ikki guruh soni qo‘shiladi: 3+2=5.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“Kitobni dushanba kuni oldim, seshanba kuni o‘qidim.” Qaysi ish oldin bo‘lgan? Yechimni o‘quvchi o‘zi yozsin, keyin quyidagi izoh bilan solishtiring: Dushanba seshanbadan oldin keladi, demak kitob avval olingan.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