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501" r:id="rIdDM1"/>
    <p:sldId id="502" r:id="rIdDM2"/>
    <p:sldId id="503" r:id="rIdDM3"/>
    <p:sldId id="504" r:id="rIdDM4"/>
    <p:sldId id="505" r:id="rIdDM5"/>
    <p:sldId id="506" r:id="rIdDM6"/>
    <p:sldId id="507" r:id="rIdDM7"/>
    <p:sldId id="508" r:id="rIdDM8"/>
    <p:sldId id="509" r:id="rIdDM9"/>
    <p:sldId id="510" r:id="rIdDM1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DM1" Type="http://schemas.openxmlformats.org/officeDocument/2006/relationships/slide" Target="slides/slide1.xml"/><Relationship Id="rIdDM2" Type="http://schemas.openxmlformats.org/officeDocument/2006/relationships/slide" Target="slides/slide2.xml"/><Relationship Id="rIdDM3" Type="http://schemas.openxmlformats.org/officeDocument/2006/relationships/slide" Target="slides/slide3.xml"/><Relationship Id="rIdDM4" Type="http://schemas.openxmlformats.org/officeDocument/2006/relationships/slide" Target="slides/slide4.xml"/><Relationship Id="rIdDM5" Type="http://schemas.openxmlformats.org/officeDocument/2006/relationships/slide" Target="slides/slide5.xml"/><Relationship Id="rIdDM6" Type="http://schemas.openxmlformats.org/officeDocument/2006/relationships/slide" Target="slides/slide6.xml"/><Relationship Id="rIdDM7" Type="http://schemas.openxmlformats.org/officeDocument/2006/relationships/slide" Target="slides/slide7.xml"/><Relationship Id="rIdDM8" Type="http://schemas.openxmlformats.org/officeDocument/2006/relationships/slide" Target="slides/slide8.xml"/><Relationship Id="rIdDM9" Type="http://schemas.openxmlformats.org/officeDocument/2006/relationships/slide" Target="slides/slide9.xml"/><Relationship Id="rIdDM10" Type="http://schemas.openxmlformats.org/officeDocument/2006/relationships/slide" Target="slides/slide10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Kimyo: Atom va davriy tizim — amaliy dars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Kimyo darsida atom va davriy tizim bo‘yicha tushunchalarni vaziyat va dalil orqali o‘rganish. Quyidagi topshiriqlar mustaqil yozilgan, sinf tayyorgarligiga qarab moslashtiriladi.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 / 10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Maqsad va natijalar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O‘quvchi kamida uchta tayanch tushunchani farqlaydi, javobini izohlaydi va yangi vaziyatga tatbiq etadi.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2 / 10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1. Dastlabki savol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Atomning yadro zaryadini qaysi zarrachalar soni belgilaydi? Avval mustaqil javob yozing, keyin nega shunday tanlaganingizni tushuntiring.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3 / 10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2. Tushunchani ochish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Tayanch fikr: Yadro musbat zaryadi protonlar soniga teng; neytronlar elektr jihatdan neytral. Taqqoslash: Neytral atomda elektronlar soni nimaga teng? Izoh: Neytral atomning umumiy zaryadi nol: musbat proton va manfiy elektronlar soni teng.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4 / 10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3. Juftlikda dalil topish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Bir element izotoplari qaysi xususiyati bilan farqlanadi? Har bir juftlik ikkita ehtimoliy javobni solishtirsin. Yakuniy tayanch: Izotoplarda protonlar soni bir xil, neytronlar soni va massa soni turlicha.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5 / 10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4. Mustaqil qo‘llash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Na elementining davriy jadvaldagi tartib raqami 11. Uning yadrosida nechta proton bor? Yechimni o‘quvchi o‘zi yozsin, keyin quyidagi izoh bilan solishtiring: Elementning tartib raqami uning yadrosidagi protonlar sonini ko‘rsatadi.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6 / 10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5. Chiqish kartasi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Bugun tushungan ikkita fikr va yana aniqlashtirish kerak bo‘lgan bitta savolni yozing. Keyingi dars boshida noaniq joyni qayta muhokama qiling.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7 / 10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Baholash va qayta aloqa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Har bir javob: to‘g‘ri tanlov 1 ball, sababini izohlash 1 ball. Yakunda qaysi tushuncha noaniq qolganini aniqlang.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8 / 10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Moslashtirish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Qisqa ko‘rsatmalar, yirik yozuv, matnni qismlarga ajratish, og‘zaki javob va qo‘shimcha vaqt. Individual ehtiyoj va belgilangan maktab ko‘rsatmalarini hisobga oling.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9 / 10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8F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rsMarket"/>
          <p:cNvSpPr txBox="1"/>
          <p:nvPr/>
        </p:nvSpPr>
        <p:spPr>
          <a:xfrm>
            <a:off x="731520" y="360000"/>
            <a:ext cx="10728960" cy="38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300">
                <a:solidFill>
                  <a:srgbClr val="387158"/>
                </a:solidFill>
                <a:latin typeface="Aptos"/>
              </a:rPr>
              <a:t>DARSMARKET · DARS TAQDIMOTI</a:t>
            </a:r>
          </a:p>
        </p:txBody>
      </p:sp>
      <p:sp>
        <p:nvSpPr>
          <p:cNvPr id="3" name="Sarlavha"/>
          <p:cNvSpPr txBox="1"/>
          <p:nvPr/>
        </p:nvSpPr>
        <p:spPr>
          <a:xfrm>
            <a:off x="731520" y="950000"/>
            <a:ext cx="10728960" cy="14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3200">
                <a:solidFill>
                  <a:srgbClr val="173B2B"/>
                </a:solidFill>
                <a:latin typeface="Aptos"/>
              </a:rPr>
              <a:t>Manba va foydalanish shartlari</a:t>
            </a:r>
          </a:p>
        </p:txBody>
      </p:sp>
      <p:sp>
        <p:nvSpPr>
          <p:cNvPr id="4" name="Mazmun"/>
          <p:cNvSpPr txBox="1"/>
          <p:nvPr/>
        </p:nvSpPr>
        <p:spPr>
          <a:xfrm>
            <a:off x="731520" y="2480000"/>
            <a:ext cx="10728960" cy="355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2200">
                <a:solidFill>
                  <a:srgbClr val="304D3B"/>
                </a:solidFill>
                <a:latin typeface="Aptos"/>
              </a:rPr>
              <a:t>DarsMarket uchun mustaqil tayyorlangan o‘quv namunasi. Rasmiy fan dasturining to‘liq qamrovi emas; o‘qituvchi mavzu va murakkablikni sinfiga moslaydi.</a:t>
            </a:r>
          </a:p>
        </p:txBody>
      </p:sp>
      <p:sp>
        <p:nvSpPr>
          <p:cNvPr id="5" name="Sahifa"/>
          <p:cNvSpPr txBox="1"/>
          <p:nvPr/>
        </p:nvSpPr>
        <p:spPr>
          <a:xfrm>
            <a:off x="731520" y="6250000"/>
            <a:ext cx="10728960" cy="300000"/>
          </a:xfrm>
          <a:prstGeom prst="rect">
            <a:avLst/>
          </a:prstGeom>
          <a:noFill/>
        </p:spPr>
        <p:txBody>
          <a:bodyPr wrap="square"/>
          <a:lstStyle/>
          <a:p>
            <a:r>
              <a:rPr lang="uz-Latn-UZ" sz="1100">
                <a:solidFill>
                  <a:srgbClr val="5E7467"/>
                </a:solidFill>
                <a:latin typeface="Aptos"/>
              </a:rPr>
              <a:t>v1 · 10 / 10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DarsMarket lesson export template</dc:title>
  <dc:subject/>
  <dc:creator>DarsMarket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