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Jigsaw: manbalarni birlashtirib xulosa chiqarish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Jigsaw: manbalarni birlashtirib xulosa chiqarish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turli manba parchalarining muallifi, maqsadi va dalilini ajratib, umumiy xulosadagi noaniqlikni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Ekspert guruhlari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o‘zi tayyorlagan uchta qisqa o‘quv manbasini A/B/Cga ajratadi. Har guruh muallif, sana, maqsad va tekshirish kerak bo‘lgan da’voni yozadi.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Aralash guruh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yangi guruhda A/B/Cvakili bo‘lsin. Vakil manbasini tushuntiradi. Boshqalar xulosaga mos va qarama-qarshi dalillarni alohida jadvalga yozadi.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Umumiy xulosa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Bitta dalilli xulosa, bitta cheklov va yana qaysi manba kerakligini yozing. Yetishmagan dalil o‘rniga tarixiy fakt to‘qilmaydi.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Rubrika: manba kontekstini aniqlash, dalillarni solishtirish, cheklovni tan olish. Manba sanasi va haqiqiyligi darsdan oldin tekshiriladi.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