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Mahalladagi foydali tashabbus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atrofdagi kichik muammo uchun amaliy va xavfsiz taklif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atrofdagi kichik muammo uchun amaliy va xavfsiz taklif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Maktab yoki mahalla hududidagi hammaga tegishli joylarni sanang.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Guruhlar bir muammoni tanlab, kimlar bilan kelishish va qanday kichik qadam tashlashni muhokama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Taklifni maqsad, kerakli yordam va birinchi qadam shaklida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