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Kelajak soati: kitobdan dalil bilan tavsiya berish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Kelajak soati: kitobdan dalil bilan tavsiya berish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kitobni shunchaki maqtash o‘rniga bitta mazmuniy dalil bilan tavsiya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Tanlov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O‘qilgan yoshga mos kitob yoki o‘qituvchi yozgan qisqa hikoyani tanlang. O‘qish imkoniyati bo‘lmagan bolani omma oldida ajratmang.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Tavsiya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Qahramon, muammo, qiziq joy va qaysi o‘quvchiga mosligi uchun to‘rtta qisqa satr yozing. Asarning katta qismini ko‘chirmang.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Juftliklar navbat bilan tavsiya beradi va bitta savol beradi. “Hammaga yoqadi” kabi dalilsiz umumlashtirish o‘rniga aniq misol so‘rang.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4. Yakun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Har o‘quvchi keyin o‘qimoqchi bo‘lgan materialini va tanlash sababini yozadi. Natija o‘qish tezligi musobaqasiga aylantirilmaydi.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Mezon: mazmuniy dalil, tushunarli tavsiya va sherik savoliga javob. Karta mustaqil ssenariy; rasmiy kalendar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