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Video uchun subtitr va matnli muqobilni tayyorlash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Video uchun subtitr va matnli muqobilni tayyorlash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Videodarsdagi asosiy mazmunni matn orqali ham o‘zlashtirish imkonini yaratish.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Mazmun ro‘yxati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O‘zingiz yaratgan videodagi atamalar, formulalar va xulosa ro‘yxatini yozing. Musiqa yoki bezak asosiy mazmunni berkitmasin.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Matnli muqobil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Gaplarni kichik bo‘laklarga ajrating. Formula qanday o‘qilishini va ko‘rgazmada nima o‘zgarganini yozing. Faqat “rasmga qarang” degan ibora yetarli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Ovozni o‘chirib, matn orqali vazifani bajarib ko‘ring. Avtomatik subtitrda atama va sonlarni alohida tekshiring. Boshqa muallif videosining to‘liq transkriptini ruxsatsiz ko‘chirmang.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Tekshiruv: atama to‘g‘riligi, son/formula, qadam tartibi, ovozsiz tushunish. Zarur joyda asl video havolasi saqlanadi.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