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Nizoni tinch hal qilish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dars kartasi. Ko‘rsatilgan sana sinov uchun berilgan va rasmiy taqvimni bildirmaydi. O‘quvchi kelishmovchilik vaziyatida hurmatli muloqotning ikki qadamini ko‘rsatadi.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kelishmovchilik vaziyatida hurmatli muloqotning ikki qadamini ko‘rsatadi.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Kirish va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Guruh ishida vazifalar teng taqsimlanmagan xayoliy holatni o‘qing.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Hamkorlikdagi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Juftliklar vaziyat, o‘z hissi va taklifni ayblovsiz ifodalashni navbat bilan mashq qiladi.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Yakuniy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Kelishuvga olib keladigan bitta aniq taklif yozing.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g‘oyasini tushunarli bayon qilishi va mashqdagi vazifani bajarishiga e’tibor bering. Har bir ishtirokchiga yozma, og‘zaki yoki chizma orqali javob berish imkonini yarating.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qisqa og‘zaki va yozma shaklda bering; ehtiyojga qarab qo‘shimcha vaqt, katta yozuv va sherik ko‘magidan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tayyorlangan. Sana va mavzu rasmiy Kelajak soati jadvali emas; pedagog amaldagi rejaga mosligini tekshiradi.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