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Tarix: Vaqt va xronologiya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Tarix darsida vaqt va xronologiya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1405-yil qaysi asrga tegishli?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1401–1500-yillar XV asrni tashkil qiladi; 1405-yil shu oraliqda. Taqqoslash: Milodiy 1201-yil qaysi asrning boshlanishiga to‘g‘ri keladi? Izoh: XIII asr 1201-yildan boshlanib 1300-yilgacha davom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1441 va 1483-yillar orasida necha yil bor? Har bir juftlik ikkita ehtimoliy javobni solishtirsin. Yakuniy tayanch: Yillar farqi 1483−1441=42 yil.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Voqealarni xronologik tartibga solish nimani anglatadi? Yechimni o‘quvchi o‘zi yozsin, keyin quyidagi izoh bilan solishtiring: Xronologiya voqealarning qachon va qanday ketma-ketlikda sodir bo‘lganini o‘rganadi.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