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Qayta aloqa: aniq kuzatuv va keyingi qadam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Qayta aloqa: aniq kuzatuv va keyingi qadam bo‘yicha o‘qituvchi uchun bosqichma-bosqich qo‘llash kartasi. Sinf sharoitiga moslashtiring.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O‘qituvchi umumiy maqtov yoki tanqid o‘rniga vazifaga bog‘langan kuzatuv va bajariladigan keyingi qadam beradi.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Dalilni ajratish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Javobdagi aynan to‘g‘ri bajarilgan qadamni ko‘rsating. “Sen aqllisan” o‘rniga “Umumiy maxrajni to‘g‘ri topding” kabi vazifaga oid iborani tanlang.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Bitta keyingi qadam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vaqtning o‘zida ko‘p tuzatish bermang. Masalan, “Endi maxraj bir xil bo‘lgan qismlarning suratlarini qo‘sh” degan bitta amalni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Qayta qo‘llash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qayta aloqani yangi misolda qo‘llasin. Fikr berilgani bilan ish o‘zlashdi deb hisoblamang; yangi javobni ko‘ring.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Qayta aloqa foydasi keyingi mustaqil javob bilan tekshiriladi. Shaxsga yorliq qo‘yish yoki rasmiy toifani bashorat qilish yo‘q.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og‘zaki va yozma bering. Javobni yozma, chizma yoki og‘zaki shaklda olish mumkin. Qo‘shimcha vaqt va sherik yordamini ehtiyojga qarab belgilang.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yozilgan amaliy namuna. Tahririyat ko‘rigi; tashqi pedagog ekspertizasi hali zarur. Manba havolalari qo‘shimcha o‘rganish uchun, ularning matni yoki videosi qayta nashr qilinmagan.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