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Rus tili: So‘z shakllari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Rus tili darsida so‘z shakllari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Выберите множественное число слова «книга».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«Книги» — форма именительного падежа множественного числа слова «книга». Taqqoslash: Какое слово является прилагательным? Izoh: «Красивый» обозначает признак предмета и отвечает на вопрос «какой?».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Укажите существительное женского рода. Har bir juftlik ikkita ehtimoliy javobni solishtirsin. Yakuniy tayanch: «Школа» относится к женскому роду: моя школа.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Выберите антоним слова «высокий». Yechimni o‘quvchi o‘zi yozsin, keyin quyidagi izoh bilan solishtiring: «Низкий» противоположен слову «высокий» по значению.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