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Proporsiya va kundalik xarid: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Proporsiya va kundalik xarid mavzusi bo‘yicha 6–7-sinflarga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‘Proporsiya va kundalik xarid’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3 ta daftar 12 000 so‘m turadi. Narxlar bir xil bo‘lsa, 5 tasi qancha turadi?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Bitta daftar 4 000 so‘m; 5 tasi 20 000 so‘m.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2 ta daftar narxini toping. O‘quvchi natijani izohlaydi; zarur bo‘lsa qo‘shimcha ko‘rsatma bering. Namuna javob: 8 000 so‘m.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