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Yirik yozuv va o‘qishga qulay tarqatma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Yirik yozuv va o‘qishga qulay tarqatma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Bir xil mazmundagi topshiriqni o‘qishga qulay shaklda tayyorlash va foydalanuvchiga tanlov berish.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To‘siqni aniqlash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Bir sahifadagi zich matn, kichik shrift yoki past kontrastni belgilang. Boladan tashxis so‘ramang; qaysi ko‘rinishda ishlash qulayligini so‘rang.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Muqobil nusxa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Matnni yirikroq shrift, keng satr oralig‘i va qisqa paragraflarga ajrating. Rangning o‘zi javobni bildiradigan bo‘lmasin. Topshiriq mazmuni bir xil qolsin.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Amaliy tekshiruv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Nusxani 200%masshtabda va qora-oq chop etishda ko‘ring. Foydalanuvchi ko‘rsatmani ortiqcha yordam olmasdan topa olayotganini tekshiring.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Foydalanuvchi qulaylikni aytadi; tashxis yoki ta’lim natijasi haqidagi avtomatik hukm yo‘q. Mazmun va baholash mezoni o‘zgarmaydi.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DarsMarketdagi “Yirik matn” va “Diqqat rejimi” tugmalaridan foydalaning. PDFni brauzerda kattalashtiring. Shaxsiy moslashtirish pedagog bilan kelishiladi.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