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Qoraqalpoq tili darsi metodikasi: Til darsining maqsadi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Qoraqalpoq tili darsi metodikasi darsida til darsining maqsadi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Til darsining o‘lchanadigan natijasiga misol qaysi?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Natija kuzatiladigan harakat va aniq topshiriq orqali tekshirilishi kerak. Taqqoslash: Yangi so‘z ma’nosini o‘rgatishda qaysi usul mazmunliroq? Izoh: Kontekst so‘zning ma’nosi va qo‘llanishini bog‘lab tushunishga yordam beradi.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Og‘zaki nutq ko‘nikmasini baholash uchun qaysi topshiriq mos? Har bir juftlik ikkita ehtimoliy javobni solishtirsin. Yakuniy tayanch: Og‘zaki nutqni bevosita gapirish va tinglab javob berish vazifalari orqali kuzatish mumkin.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Til qoidasi bilan nutqiy vaziyatni bog‘lashning maqsadi nima? Yechimni o‘quvchi o‘zi yozsin, keyin quyidagi izoh bilan solishtiring: Qoidani real nutq vaziyatida ishlatish bilimning amaliy ko‘nikmaga aylanishiga yordam beradi.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