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  <p:sldId id="510" r:id="rIdDM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Relationship Id="rIdDM10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Biologiya: Hujayra va moddalar almashinuvi — amaliy dars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Biologiya darsida hujayra va moddalar almashinuvi bo‘yicha tushunchalarni vaziyat va dalil orqali o‘rganish. Quyidagi topshiriqlar mustaqil yozilgan, sinf tayyorgarligiga qarab moslashtiriladi.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kamida uchta tayanch tushunchani farqlaydi, javobini izohlaydi va yangi vaziyatga tatbiq etadi.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Dastlabki savol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O‘simlik hujayrasida fotosintez qaysi organoidda amalga oshadi? Avval mustaqil javob yozing, keyin nega shunday tanlaganingizni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Tushunchani ochish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Tayanch fikr: Xloroplastdagi xlorofill yorug‘lik energiyasini yutib fotosintez jarayonida qatnashadi. Taqqoslash: Oqsil sintezida bevosita qatnashuvchi organoid qaysi? Izoh: Ribosomalar axborot RNK asosida aminokislotalarni oqsil zanjiriga birlashtiradi.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Juftlikda dalil topish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Eukariot hujayraning asosiy genetik axboroti qayerda joylashadi? Har bir juftlik ikkita ehtimoliy javobni solishtirsin. Yakuniy tayanch: Eukariotning asosiy xromosomalari yadroda joylashgan; ayrim organoidlarda ham DNK bor.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Mustaqil qo‘llash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Hujayra membranasining muhim vazifasi qaysi? Yechimni o‘quvchi o‘zi yozsin, keyin quyidagi izoh bilan solishtiring: Membrana hujayra bilan muhit orasidagi almashinuvni tanlab boshqaradi.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5. Chiqish kartasi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Bugun tushungan ikkita fikr va yana aniqlashtirish kerak bo‘lgan bitta savolni yozing. Keyingi dars boshida noaniq joyni qayta muhokama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javob: to‘g‘ri tanlov 1 ball, sababini izohlash 1 ball. Yakunda qaysi tushuncha noaniq qolganini aniqlang.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ko‘rsatmalar, yirik yozuv, matnni qismlarga ajratish, og‘zaki javob va qo‘shimcha vaqt. Individual ehtiyoj va belgilangan maktab ko‘rsatmalarini hisobga oling.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tayyorlangan o‘quv namunasi. Rasmiy fan dasturining to‘liq qamrovi emas; o‘qituvchi mavzu va murakkablikni sinfiga moslaydi.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