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Oila bilan muloqot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dars kartasi. Ko‘rsatilgan sana sinov uchun berilgan va rasmiy taqvimni bildirmaydi. O‘quvchi oiladagi o‘zaro hurmatga bir misol keltiradi.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oiladagi o‘zaro hurmatga bir misol keltiradi.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kim oilasida qadrlaydigan bir odatni ixtiyoriy ravishda aytadi; shaxsiy ma’lumot so‘ralmaydi.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Rasmda yordam berish, tinglash va minnatdorlik holatlarini guruhlang. Juftliklar bir holat uchun muloyim gap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Qog‘ozga uyda sinab ko‘rmoqchi bo‘lgan bitta yordam ishini yozing yoki chizing.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