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Rus tilida predmet va belgi: topshiriqlar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Rus tilida predmet va belgi mavzusi bo‘yicha 5–6-sinflarga moslashtiriladigan mashqlar.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‘Rus tilida predmet va belgi’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1-topshiriq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‘Новая книга лежит на столе’ gapida predmetni va uning belgisini toping. Javobingizni yozing va nima uchun shunday fikrga kelganingizni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2-topshiriq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‘Большой дом’ birikmasida belgi bildiruvchi so‘zni toping. Natijani sherigingiz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Javoblar va o‘zini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Предмет: книга; признак: новая. 2. Большой.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 tuzing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mavzu bo‘yicha o‘zingiz bitta yangi topshiriq tuzing va unga izohli javob yozing. Ishingizni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