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Tarixiy manbani o‘qish: fakt, fikr va dalil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Tarixiy manbani o‘qish: fakt, fikr va dalil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manbadagi kuzatiladigan da’vo, muallif fikri va tekshirish kerak bo‘lgan xulosani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Kontekst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 tanlagan qisqa manba uchun muallif, yozilgan sana va vaziyatni ko‘rsating. Kontekstsiz iqtibosdan katta tarixiy xulosa chiqarmang.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Belgilash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O‘quvchilar matnda fakt sifatida tekshiriladigan da’voni, muallifning bahosini va noaniq joyni uch xil belgi bilan ajratadi. Rang bilan birga harf belgisi ham bo‘lsin.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Solishtirish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Ikkinchi mustaqil manba bilan bitta da’voni tekshiring. O‘xshash gaplarning o‘zi manbalar mustaqilligini isbotlamasligini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Xulosa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Bitta dalilga tayangan xulosa va bitta cheklov yozing. Topilmagan sana yoki muallifni taxmin bilan to‘ldirmang.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Rubrika: kontekst, da’vo/fikr farqi, tekshirish manbasi, ehtiyotkor xulosa. Faktlar o‘qituvchi tanlagan haqiqiy manba bilan baholanadi.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