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Zichlikni massa va hajm orqali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Zichlikni massa va hajm orqali tushuntirish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O‘quvchiρ=m/V bog‘lanishini birliklar bilan qo‘llaydi va bir xil hajmning turli massasini izohlaydi.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xil hajmli ikki o‘quv namunasi turli massaga ega bo‘lishi mumkinmi? Avval taxmin yozdiring. Xavfli kimyoviy modda ishlatilmaydi.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Jadval bilan model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 ma’lumoti: A—massa 120 g,hajm 40 cm³; B—massa 80 g,hajm 40 cm³. Bu laboratoriya o‘lchovi emas, hisoblash uchun berilgan misol ekanini ayting.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Hisob va birlik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namuna uchunρ=m/Vni yozing, g/cm³birligini izohlang. Birlik almashishda 1 g/cm³=1000 kg/m³ekanini qo‘llang.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200 gmassali va 50 cm³hajmli namunaning zichligini toping. Hajm ikki marta ortib massa ham ikki marta ortsa zichlik qanday o‘zgarishini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Kalitlar:A=3 g/cm³,B=2 g/cm³,yangi misol 4 g/cm³. Bir jinsli moddaning massa/hajmi teng koeffitsiyentda oshsa zichlik o‘zgarmaydi.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