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DEMO · Turli fikrlarni hurmat qilish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dars kartasi. Ko‘rsatilgan sana sinov uchun berilgan va rasmiy taqvimni bildirmaydi. O‘quvchi o‘z fikrini bildirganda boshqa qarashni hurmat bilan qayta bayon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o‘z fikrini bildirganda boshqa qarashni hurmat bilan qayta bayon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Bitta savolga turli fikrlar paydo bo‘lishi sabablarini ayting.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Juftlikda avval sherik fikrini uning roziligi bilan to‘g‘ri qayta ayting, keyin o‘z dalilingizni bildiring.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Bahsda ishlatish uchun hurmatli ikkita iborani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