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Musiqa: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Musiqa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Nota va ritm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Asosiy diatonik nota nomlari nechta? A) 5 ta B) 8 ta C) 7 ta D) 12 ta 2. 4/4 o‘lchovda bir takt odatda nechta chorak hissaga teng? A) 8 ta B) 2 ta C) 4 ta D) 3 ta 3. Ikki sakkiztalik nota davomiyligi nimaga teng? A) Bir chorak notaga B) Uch chorak notaga C) Ikki butun notaga D) Bir butun notaga 4. Temp nimani bildiradi? A) Faqat cholg‘u rangini B) Faqat tovush balandligini C) Faqat so‘zlar sonini D) Ijro tezligini 5. Dinamika musiqada nimani anglatadi? A) Faqat nota nomlarini B) Faqat takt raqamini C) Faqat sahna kattaligini D) Tovush kuchi va uning o‘zgarishini 6. Pauza belgisi nimani bildiradi? A) Muayyan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Nota va ritm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davomiylikdagi sukutni B) Har doim eng kuchli tovushni C) Faqat kuyni takrorlashni D) Faqat tezlashishni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Tinglash va ifoda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Bir kuyni ikki xil cholg‘uda ajratishda qaysi xususiyat muhim? A) Tembr B) Faqat matn imlosi C) Faqat takt soni D) Faqat nota uzunligi 8. Tinglangan kuy xarakterini asoslashda qaysi dalil foydali? A) Faqat fayl hajmini sanash B) Faqat muallif rasmini ko‘rsatish C) Faqat cholg‘u narxini aytish D) Temp, dinamika va ohang harakatini tasvirlash 9. Bir xil ritmni tovushsiz ko‘rsatishning qulay usuli qaysi? A) Barcha ko‘rsatmani bir vaqtda berish B) Faqat matnni o‘chirish C) Qo‘l harakati yoki belgilar ketma-ketligidan foydalanish D) Faqat musiqa nomini aytish 10. Musiqadagi takrorlanuvchi qismlarni aniqlash qanday</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Tinglash va ifoda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ko‘nikmani rivojlantiradi? A) Faqat tez yozish B) Shakl va tuzilmani tinglab tahlil qilish C) Faqat raqamlarni ko‘paytirish D) Faqat muqova chizish 11. “Bu kuy menga quvnoq tuyuldi” fikrini qanday kuchaytirish mumkin? A) Faqat bahoni oshirib B) Kuyga aloqasiz voqeani aytib C) Eshitilgan temp va ritmdan misol keltirib D) Faqat hammaga shunday deyishni buyurib 12. Kuy parchasini takror tinglashning foydasi nima? A) Asarni avtomatik yoddan bilib qolishni kafolatlash B) Barcha talqinni bekor qilish C) Dastlab sezilmagan musiqiy belgilarni aniqlash D) Baholashni keraksiz qilish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Musiqa darsini tashkil etish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Ijro topshirig‘i uchun aniq mezon qaysi? A) Faqat baland kuylash B) Berilgan ritmni belgilangan ketma-ketlikda saqlash C) Faqat o‘qituvchiga yoqish D) Faqat sahnaga tez chiqish 14. Guruh bo‘lib ijro etishda avval nimani kelishish foydali? A) Faqat daftar rangi B) Boshlash ishorasi, temp va har kimning vazifasi C) Faqat kim ko‘proq gapirishi D) Faqat kiyim narxi 15. Bir o‘quvchi ijrodan tortinsa, qanday yo‘l ma’qul? A) Kichik guruh yoki bosqichli ishtirok imkonini berish B) Uni darhol omma oldida koyish C) Boshqalar bilan masxara qilish D) Barcha vazifadan butunlay chetlatish 16. Musiqa darsida qayta aloqa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Musiqa darsini tashkil etish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qanday bo‘lsa foydali? A) Faqat “yomon” desa B) Faqat shaxsni baholasa C) Aniq kuchli tomon va keyingi mashqni ko‘rsatsa D) Faqat boshqalar bilan solishtirsa 17. Eshitishda qiyinchiligi bor o‘quvchi uchun ritm vazifasi qanday moslashtirilishi mumkin? A) Faqat tovushni cheksiz balandlatish bilan B) Vizual ishora va harakatli namunalar bilan C) Topshiriq maqsadini tushuntirmasdan D) Barcha darsdan chiqarish bilan 18. Bir chorak nota 1 hissa bo‘lsa, yarim nota nechta hissa? A) 1 hissa B) 2 hissa C) 4 hissa D) 3 hissa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C. Do, re, mi, fa, sol, la, si — yettita asosiy diatonik nota nomidir. 2. C. Pastki 4 chorak nota birligini, yuqori 4 takt ichidagi shu birliklar sonini bildiradi. 3. A. Sakkiztalik chorakning yarmi; ikkitasi bir chorak davomiyligini beradi. 4. D. Temp musiqaning qanday tezlikda ijro etilishini ifodalaydi. 5. D. Dinamika ijroning kuchli, mayin va kuch darajalarining o‘zgarishini anglatadi. 6. A. Pauza musiqiy vaqtning tovushsiz o‘tadigan qismini belgilaydi. 7. A. Tembr tovushning o‘ziga xos bo‘yoqdorligi bo‘lib, manbalarni farqlashga yordam beradi. 8. D. Eshitiladigan musiqiy belgilar kuy xarakteri haqidagi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fikrni asoslashga yordam beradi. 9. C. Vizual harakat yoki belgilar ritmik tuzilmani ko‘rish orqali ham anglashga yordam beradi. 10. B. Takrorlanish musiqiy shaklni anglash uchun tayanch belgidir. 11. C. Shaxsiy taassurot eshitilgan musiqiy belgi bilan bog‘lansa dalilli izohga aylanadi. 12. C. Takror tinglash turli qatlam va o‘zgarishlarga e’tibor qaratish imkonini beradi. 13. B. Kuzatiladigan ritmik aniqlik mezoni o‘quvchiga nima baholanayotganini bildiradi. 14. B. Kelishilgan ishora va vazifalar hamohang ijroni tashkil etishga yordam beradi. 15. A. Bosqichli va qulay ishtirok o‘quv maqsadiga xavfsizroq yetishga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yordam beradi. 16. C. Aniq kuzatuv va keyingi qadam o‘quvchiga ijrosini yaxshilash yo‘lini ko‘rsatadi. 17. B. Vizual va harakatli belgilar ritm haqidagi ma’lumotni boshqa kanal orqali yetkazadi. 18. B. Yarim nota davomiyligi ikki chorak notaga, ya’ni ikki hissaga teng.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