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Matematika: 1-chorak uchun qo‘shimcha diagnostik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Matematika uchun 8 ta mustaqil mashq, javoblar va yechim izohlari. Savollar tayanch bilimni tekshirishga mo‘ljallangan; muayyan maktabning taqvim-mavzu rejasiga moslikni o‘qituvchi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bilimdagi bo‘shliqlarni aniqlash, javobni izohlash va keyingi mashqlarni tanlash.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200 sonining 15% ini toping. V0) 30 V1) 31 V2) 32 V3) 29 2. (-8) + 13 − 1 ni hisoblang. V0) 6 V1) 3 V2) 4 V3) 5 3. x² − 9 ifodani ko‘paytuvchilarga ajrating. V0) x(x − 9) V1) (x + 3)² V2) (x − 3)(x + 3) V3) (x − 3)² 4. x²=9 tenglamaning musbat ildizini toping. V0) 5 V1) 2 V2) 3 V3) 4 5. 250 sonining 20% ini toping. V0) 52 V1) 49 V2) 50 V3) 51 6. (-9) + 14 − 2 ni hisoblang. V0) 3 V1) 5 V2) 2 V3) 4 7. x² − 16 ifodani ko‘paytuvchilarga ajrating. V0) (x − 4)² V1) x(x − 16) V2) (x + 4)² V3) (x − 4)(x + 4) 8. x²=16 tenglamaning musbat ildizini toping. V0) 6 V1) 5 V2) 4 V3) 3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Javoblar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V0. Foizni kasrga o‘tkazamiz: 200 × 15/100 = 30. 2. V2. Avval birinchi ikki son yig‘indisi 5; undan 1 ni ayirsak 4. 3. V2. Kvadratlar ayirmasi: u²−v²=(u−v)(u+v); bu yerda v=3. 4. V2. Kvadrat ildizlar ±3; musbat ildiz 3. 5. V2. Foizni kasrga o‘tkazamiz: 250 × 20/100 = 50. 6. V0. Avval birinchi ikki son yig‘indisi 5; undan 2 ni ayirsak 3. 7. V3. Kvadratlar ayirmasi: u²−v²=(u−v)(u+v); bu yerda v=4. 8. V2. Kvadrat ildizlar ±4; musbat ildiz 4.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Qayta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Xato qilingan mavzularni yozing. Shu mavzu bo‘yicha yangi savolni mustaqil ishlab, javobning sababini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to‘g‘ri javobga 1 ball. Natija sinf bahosi yoki rasmiy attestatsiya bali emas. Xato savolning izohini o‘qib, o‘xshash yangi topshiriq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Yirik shrift, savollarni bo‘lib berish, javob uchun qo‘shimcha vaqt va og‘zaki izoh imkoniyati.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mashqlar asosida tuzildi. Bu rasmiy chorak nazorati yoki davlat imtihoni varianti emas. O‘qituvchi o‘tilgan mavzularga mos savollarni tanlaydi.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