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O‘yla — juftlikda muhokama qil — ulash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O‘yla — juftlikda muhokama qil — ulash bo‘yicha o‘qituvchi uchun bosqichma-bosqich qo‘llash kartasi. Sinf sharoitiga moslashtiring.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o‘quvchi avval mustaqil fikr yaratadi, keyin dalil bilan qayta ko‘rib chiqadi.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Mustaqil fikr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Mavzuga mos bitta ochiq savol bering. Har kim gapirishdan oldin kamida bitta dalil yoki savol yozadi. Javobni darhol kuchli o‘quvchidan olmang.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Juftlik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Sheriklar navbat bilan fikrini aytadi. Tinglovchi avval aytilgan fikrni o‘z so‘zi bilan qaytaradi, keyin savol beradi. Ikkalasining dalilini solishtiring.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Sinf bilan ulash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juftlik umumiy xulosani yoki hali kelishilmagan nuqtani aytadi. O‘qituvchi aynan dalilga qayta aloqa beradi, ko‘p gapirishni bilim bilan tenglashtirmaydi.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o‘quvchining dastlabki va yakuniy fikrini taqqoslang. Kamida bitta dalil va fikrni qayta ko‘rish izohi bo‘lsin.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og‘zaki va yozma bering. Javobni yozma, chizma yoki og‘zaki shaklda olish mumkin. Qo‘shimcha vaqt va sherik yordamini ehtiyojga qarab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yozilgan amaliy namuna. Tahririyat ko‘rigi; tashqi pedagog ekspertizasi hali zarur. Manba havolalari qo‘shimcha o‘rganish uchun, ularning matni yoki videosi qayta nashr qilinmagan.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