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  <p:sldId id="509" r:id="rIdDM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Relationship Id="rIdDM9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Loyiha darsi: maktab kutubxonasi uchun tavsiya xaritasi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Loyiha darsi: maktab kutubxonasi uchun tavsiya xaritasi bo‘yicha o‘qituvchi uchun bosqichma-bosqich qo‘llash kartasi. Sinf sharoitiga moslashtiring.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maqsadli auditoriya uchun qisqa tavsiya matnini rejalab, dalil va o‘quvchi fikriga qarab tahrirlaydi.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Vazifa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Guruhingiz kichik yoshdagi o‘quvchilar uchun uchta kitob tavsiyasini tayyorlaydi. Vazifa mezoni: tushunarli til, dalil va muallif/manba ko‘rsatilishi.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Qoralama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Rollarni tadqiqotchi, yozuvchi va tahrirchi sifatida taqsimlang. Har tavsiya uchun kitob nomi, yoshga moslik sababi va mualliflikka rioya qilingan bitta qisqa mazmun yozilsin.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Sinov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Boshqa guruh kartani o‘qib, qaysi ibora tushunarsizligini aytsin. Fikrni yig‘ishda shaxsiy ma’lumot so‘ramang. Uzoq iqtibos o‘rniga o‘z so‘zingizdan foydalaning.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4. Tahrir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Tavsiya matnini dalil va foydalanuvchi fikriga qarab yaxshilang. Har hammuallif yakuniy nusxani ko‘rib chiqsin.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Rubrika: maqsadli auditoriya, dalil, tahrir sababi, manba va hammualliflar roziligi.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Ko‘rsatmani og‘zaki va yozma bering. Javobni yozma, chizma yoki og‘zaki shaklda olish mumkin. Qo‘shimcha vaqt va sherik yordamini ehtiyojga qarab belgilang.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DarsMarket uchun mustaqil yozilgan amaliy namuna. Tahririyat ko‘rigi; tashqi pedagog ekspertizasi hali zarur. Manba havolalari qo‘shimcha o‘rganish uchun, ularning matni yoki videosi qayta nashr qilinmagan.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