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  <p:sldId id="510" r:id="rIdDM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Relationship Id="rIdDM10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Ingliz tili: 1-chorak uchun qo‘shimcha diagnostik topshiriqlar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Ingliz tili uchun 8 ta mustaqil mashq, javoblar va yechim izohlari. Savollar tayanch bilimni tekshirishga mo‘ljallangan; muayyan maktabning taqvim-mavzu rejasiga moslikni o‘qituvchi tekshiradi.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Tayanch bilimdagi bo‘shliqlarni aniqlash, javobni izohlash va keyingi mashqlarni tanlash.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Mustaqil topshiriqlar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1. Present simple shaklini tanlang: She ___ to school every day. V0) go V1) gone V2) going V3) goes 2. Present simple shaklini tanlang: They ___ football on Sundays. V0) play V1) plays V2) playing V3) played 3. Present simple shaklini tanlang: ___ he speak English? V0) Is V1) Do V2) Does V3) Are 4. Present simple shaklini tanlang: I ___ coffee in the morning. V0) drinks V1) drink V2) drank V3) drinking 5. Present simple shaklini tanlang: My brother ___ like cold weather. V0) does not V1) do not V2) are not V3) is not 6. Present simple shaklini tanlang: We ___ in a small town. V0) live V1) lives V2) lived V3)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Mustaqil topshiriqlar · 2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living 7. Present simple shaklini tanlang: The sun ___ in the east. V0) rises V1) rise V2) rose V3) rising 8. Present simple shaklini tanlang: How often ___ you read books? V0) do V1) does V2) are V3) is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Javoblar va tushuntirish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1. V3. She — uchinchi shaxs birlik; present simple tasdiq gapda fe’lga -s/-es qo‘shiladi. 2. V0. They bilan present simple tasdiq gapda fe’lning asosiy shakli ishlatiladi. 3. V2. He bilan present simple so‘roq shaklida does yordamchi fe’li ishlatiladi. 4. V1. I bilan odatiy harakatni ifodalashda drink asosiy shakli ishlatiladi. 5. V0. Birlik uchinchi shaxs uchun inkor shakli does not + asosiy fe’l. 6. V0. We bilan odatiy holatni present simpleda live shakli bildiradi. 7. V0. The sun — birlik uchinchi shaxs; umumiy haqiqat present simple rises bilan ifodalanadi. 8. V0. You bilan present simple so‘roq gapda do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Javoblar va tushuntirish · 2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yordamchi fe’li ishlatiladi.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Qayta mashq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Xato qilingan mavzularni yozing. Shu mavzu bo‘yicha yangi savolni mustaqil ishlab, javobning sababini sherigingizga tushuntiring.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Har bir to‘g‘ri javobga 1 ball. Natija sinf bahosi yoki rasmiy attestatsiya bali emas. Xato savolning izohini o‘qib, o‘xshash yangi topshiriq bajaring.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Yirik shrift, savollarni bo‘lib berish, javob uchun qo‘shimcha vaqt va og‘zaki izoh imkoniyati.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9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DarsMarket uchun mustaqil yozilgan mashqlar asosida tuzildi. Bu rasmiy chorak nazorati yoki davlat imtihoni varianti emas. O‘qituvchi o‘tilgan mavzularga mos savollarni tanlaydi.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