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Rus tili: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Rus tili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So‘z shakllari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Выберите множественное число слова «книга». A) Книгу B) Книги C) Книгой D) Книге 2. Какое слово является прилагательным? A) Дом B) Быстро C) Красивый D) Читать 3. Укажите существительное женского рода. A) Школа B) Море C) Стол D) Окно 4. Выберите антоним слова «высокий». A) Большой B) Длинный C) Низкий D) Высота 5. В каком слове приставка по-? A) Почта B) Побежать C) Поэт D) Поле 6. Выберите правильное сочетание. A) Новая книга B) Новое книга C) Новые книга D) Новый книга</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Gap va fe’l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Дополните: «Я каждый день ___ в школу». A) Хожу B) Ходишь C) Ходит D) Ходят 8. Дополните: «Они вчера ___ письмо». A) Написал B) Написала C) Написали D) Пишет 9. Найдите подлежащее: «Учитель объясняет правило». A) Объясняет правило B) Учитель C) Правило D) Объясняет 10. Найдите сказуемое: «Ребята рисуют плакат». A) Ребята B) Ребята плакат C) Плакат D) Рисуют 11. Какое предложение является вопросительным? A) Откройте книгу. B) Начался урок. C) Урок был интересным. D) Когда начнётся урок? 12. Дополните: «Мы живём ___ Ташкенте». A) В B) К C) Из D) На</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Matnni tushunish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«Анна взяла зонт, потому что шёл дождь». Почему Анна взяла зонт? A) Потому что искала ручку B) Потому что читала книгу C) Потому что шёл дождь D) Потому что было жарко 14. «Утром дети посадили дерево. Вечером они его полили». Что произошло раньше? A) Оба действия произошли ночью B) Полили дерево C) Ни одного действия не было D) Посадили дерево 15. «Рустам опоздал на автобус и пошёл пешком». Как Рустам продолжил путь? A) В автобусе B) На лодке C) Пешком D) На самолёте 16. Что лучше отражает краткое содержание текста? A) Главные события и основная мысль B) Только первая буква C) Только самое длинное слово D)</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Matnni tushunish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Случайная фраза без связи с текстом 17. Чтобы подтвердить вывод по тексту, нужно… A) Найти в тексте подходящее доказательство B) Выбрать случайный ответ C) Посчитать страницы D) Изменить слова автора без отметки 18. «По моему мнению, этот рассказ самый интересный». Это… A) Числовое измерение B) Личная оценка C) Точная дата D) Название города</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B. «Книги» — форма именительного падежа множественного числа слова «книга». 2. C. «Красивый» обозначает признак предмета и отвечает на вопрос «какой?». 3. A. «Школа» относится к женскому роду: моя школа. 4. C. «Низкий» противоположен слову «высокий» по значению. 5. B. В слове «побежать» приставка по- присоединяется к основе бежать. 6. A. Прилагательное согласуется с существительным женского рода в единственном числе. 7. A. Местоимению «я» соответствует форма первого лица единственного числа «хожу». 8. C. Множественному числу «они» в прошедшем времени соответствует «написали». 9. B. Подлежащее называет того,</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кто совершает действие: учитель. 10. D. Сказуемое обозначает действие подлежащего: ребята что делают? рисуют. 11. D. Предложение «Когда начнётся урок?» содержит вопрос о времени начала. 12. A. Для обозначения места с названием города употребляется «в Ташкенте». 13. C. Причина прямо указана в части предложения после «потому что». 14. D. Сначала указанное утром действие — посадка, затем вечерний полив. 15. C. В тексте прямо сказано, что после опоздания он пошёл пешком. 16. A. Краткое содержание сохраняет важное и не обязано повторять каждое слово. 17. A. Доказательство связывает вывод с конкретной информацией</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текста. 18. B. Выражение «по моему мнению» указывает на субъективную оценку.</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