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Ritmni eshitish va takrorlash: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Ritmni eshitish va takrorlash mavzusi bo‘yicha 3–5-sinflarga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‘Ritmni eshitish va takrorlash’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To‘rt zarbni sanang: chapak, chapak, jimlik, chapak. Shu ketma-ketlikni takrorlang.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Ritmni sekin va tez sur’atda takrorlang.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Ketma-ketlik 1, 2 va 4-zarblarda chapak, 3-zarbda jimlikdan iborat. 2. Zarb tartibi o‘zgarmaydi; faqat sur’at o‘zgaradi.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