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Default Extension="png" ContentType="image/png"/>
  <Default Extension="jpg" ContentType="image/jpe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501" r:id="rIdDM1"/>
    <p:sldId id="502" r:id="rIdDM2"/>
    <p:sldId id="503" r:id="rIdDM3"/>
    <p:sldId id="504" r:id="rIdDM4"/>
    <p:sldId id="505" r:id="rIdDM5"/>
    <p:sldId id="506" r:id="rIdDM6"/>
    <p:sldId id="507" r:id="rIdDM7"/>
    <p:sldId id="508" r:id="rIdDM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DM1" Type="http://schemas.openxmlformats.org/officeDocument/2006/relationships/slide" Target="slides/slide1.xml"/><Relationship Id="rIdDM2" Type="http://schemas.openxmlformats.org/officeDocument/2006/relationships/slide" Target="slides/slide2.xml"/><Relationship Id="rIdDM3" Type="http://schemas.openxmlformats.org/officeDocument/2006/relationships/slide" Target="slides/slide3.xml"/><Relationship Id="rIdDM4" Type="http://schemas.openxmlformats.org/officeDocument/2006/relationships/slide" Target="slides/slide4.xml"/><Relationship Id="rIdDM5" Type="http://schemas.openxmlformats.org/officeDocument/2006/relationships/slide" Target="slides/slide5.xml"/><Relationship Id="rIdDM6" Type="http://schemas.openxmlformats.org/officeDocument/2006/relationships/slide" Target="slides/slide6.xml"/><Relationship Id="rIdDM7" Type="http://schemas.openxmlformats.org/officeDocument/2006/relationships/slide" Target="slides/slide7.xml"/><Relationship Id="rIdDM8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 xml:space="preserve"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 xml:space="preserve">DEMO · Raqamli axborotni tekshirish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 xml:space="preserve">DEMO dars kartasi. Ko‘rsatilgan sana sinov uchun berilgan va rasmiy taqvimni bildirmaydi. O‘quvchi xabarning manbasi va sanasini tekshirish uchun ikki savol tuzadi.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 xml:space="preserve">v1 · 1 / 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 xml:space="preserve"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 xml:space="preserve">Maqsad va natijalar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 xml:space="preserve">O‘quvchi xabarning manbasi va sanasini tekshirish uchun ikki savol tuzadi.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 xml:space="preserve">v1 · 2 / 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 xml:space="preserve"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 xml:space="preserve">1. Kirish va suhbat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 xml:space="preserve">O‘qituvchi muallifi va sanasi ko‘rsatilmagan xayoliy xabarni misol sifatida beradi.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 xml:space="preserve">v1 · 3 / 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 xml:space="preserve"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 xml:space="preserve">2. Hamkorlikdagi mashq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 xml:space="preserve">Guruhlar «kim yozgan?», «qachon?», «boshqa ishonchli manba bormi?» savollaridan foydalanib tekshirish rejasini tuzadi.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 xml:space="preserve">v1 · 4 / 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 xml:space="preserve"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 xml:space="preserve">3. Yakuniy fikr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 xml:space="preserve">Tekshirilmagan xabarni ulashishdan avval bajariladigan ikkita qadamni yozing.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 xml:space="preserve">v1 · 5 / 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 xml:space="preserve"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 xml:space="preserve">Baholash va qayta aloqa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 xml:space="preserve">O‘quvchi g‘oyasini tushunarli bayon qilishi va mashqdagi vazifani bajarishiga e’tibor bering. Har bir ishtirokchiga yozma, og‘zaki yoki chizma orqali javob berish imkonini yarating.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 xml:space="preserve">v1 · 6 / 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 xml:space="preserve"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 xml:space="preserve">Moslashtirish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 xml:space="preserve">Ko‘rsatmani qisqa og‘zaki va yozma shaklda bering; ehtiyojga qarab qo‘shimcha vaqt, katta yozuv va sherik ko‘magidan foydalaning.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 xml:space="preserve">v1 · 7 / 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 xml:space="preserve"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 xml:space="preserve">Manba va foydalanish shartlari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 xml:space="preserve">DEMO namuna: DarsMarket uchun mustaqil tayyorlangan. Sana va mavzu rasmiy Kelajak soati jadvali emas; pedagog amaldagi rejaga mosligini tekshiradi. Video biriktirilmagan.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 xml:space="preserve">v1 · 8 / 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DarsMarket lesson export template</dc:title>
  <dc:subject/>
  <dc:creator>DarsMarket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