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Qisqa ko‘rsatma va bir qadamli topshiriqlar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Qisqa ko‘rsatma va bir qadamli topshiriqlar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Murakkab yo‘riqnomani aniq ketma-ketlikka ajratib, tushunishni amalda tekshirish.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Ko‘rsatmani ajratish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Bir paragrafdagi vazifalarni alohida fe’llarga ajrating: o‘qi, belgilab chiq, taqqosla, xulosa yoz. Bir satrga bitta qadam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Namuna va tanlov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Bitta yechilgan kichik namuna bering. Keyin o‘quvchi ko‘rsatmani o‘z so‘zi yoki chizma bilan qaytarsin. Faqat “tushundingmi?” savoli bilan cheklanmang.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Yordamni kamaytirish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Yangi topshiriqda faqat qadam nomlarini qoldiring. Kerak bo‘lsa tayanch kartani qayta bering; yordam olganini mazmunni bilmaslik deb avtomatik baholamang.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qaysi qadamda to‘xtaganini qayd qiling. Qo‘shimcha tushuntirish bilan mazmun bo‘yicha noto‘g‘ri javobni ajrating.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