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Informatika: Algoritm va mantiq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Informatika darsida algoritm va mantiq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Algoritmning asosiy xususiyatlaridan biri qaysi?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Algoritm masalani yechish uchun aniq ko‘rsatmalar ketma-ketligidir. Taqqoslash: Shart rost bo‘lganda bir yo‘l, yolg‘on bo‘lganda boshqa yo‘l tanlanishi nima? Izoh: Tarmoqlanish bajariladigan amalni shart natijasiga qarab tanlaydi.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amalni bir necha marta bajaruvchi algoritmik tuzilma nima? Har bir juftlik ikkita ehtimoliy javobni solishtirsin. Yakuniy tayanch: Sikl belgilangan shart yoki takrorlanish soni asosida amallarni qayta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A rost, B yolg‘on. A AND B natijasi qanday? Yechimni o‘quvchi o‘zi yozsin, keyin quyidagi izoh bilan solishtiring: AND ifodasi ikkala operand rost bo‘lgandagina rost bo‘ladi.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