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Tezlik: masofa va vaqt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Ovozsiz 28 soniyalik namunaviy mikro-dars tekis harakatda tezlikni oddiy misolda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tezlikni masofa va vaqt orqali hisoblaydi hamda o‘lchov birligini aytadi.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Videoni ko‘rib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videoni ko‘ring, asosiy fikrni o‘quvchilar bilan muhokama qiling va baholash topshirig‘ini bajaring.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Jism 60 metrni 10 sekundda bosib o‘tsa, tezligini hisoblang va birligini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Video ovozsiz; matnli muqobil quyida berilgan. Zarur bo‘lsa, videoni to‘xtatib, kadr matnini yiriklashtiring.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original tayyorlangan ovozsiz videodars. Rasmiy videodars yoki tasdiqlangan o‘quv dasturi emas.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