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Geografiya: Xarita va koordinatalar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Geografiya darsida xarita va koordinatalar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Geografik kenglik qaysi chiziqdan hisoblanadi?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Kenglik ekvatordan shimol yoki janubga bo‘lgan burchak masofani bildiradi. Taqqoslash: Geografik uzunlik uchun boshlang‘ich meridian qaysi? Izoh: Uzunlik boshlang‘ich Grinvich meridianidan sharq yoki g‘arbga hisoblanadi.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Xaritada masshtab 1:100 000. 1 sm joyda qancha masofaga teng? Har bir juftlik ikkita ehtimoliy javobni solishtirsin. Yakuniy tayanch: 100 000 sm = 1000 m = 1 km; xaritadagi 1 sm joydagi shu masofaga teng.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Gorizontallar xaritada nimani ifodalaydi? Yechimni o‘quvchi o‘zi yozsin, keyin quyidagi izoh bilan solishtiring: Gorizontal chiziqlar bir xil balandlikka ega nuqtalarni tutashtiradi.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