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DEMO · Rolli o‘yin: bozor va savdo qarorlari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ko‘rgazmali dars kartasi; rasmiy dastur yoki tasdiqlangan metodika o‘rnini bosmaydi. O‘quvchi almashuvdagi ikki tomon manfaatini farqlab tushuntiradi.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almashuvdagi ikki tomon manfaatini farqlab tushuntiradi.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Tayyorlash va tushuntirish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Taxtaga vaziyat yozing: ikki sotuvchi va ikki xaridor xayoliy bozorda narx bo‘yicha kelishmoqda. Bu ssenariy tarixiy voqeani aynan qayta tiklamaydi.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Amaliy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Guruhlarga sotuvchi, xaridor va kuzatuvchi rollarini bering. Har tomon ehtiyojini aytadi, o‘quvchilar adolatli kelishuvning bir variantini taklif qiladi.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Kuzatuvchilar qanday dalil va murosa ishlatilganini aytadi. Rollarni almashtirib, boshqacha yechimni taklif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Chiqish savoli: sotuvchi va xaridor manfaatlari qayerda farq qildi, kelishuvga nima yordam berdi?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og‘zaki va yozma ko‘rsatma bering. Ehtiyojga ko‘ra katta shrift, qo‘shimcha vaqt va og‘zaki, yozma yoki chizma orqali javob tanlovini taklif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namuna: DarsMarket uchun mustaqil yozilgan. Rasmiy tavsiya yoki standart xulosasi emas; pedagog sinf ehtiyojiga moslashtiradi.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