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Chiqish kartasi: keyingi darsni javobga qarab rejalash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Chiqish kartasi: keyingi darsni javobga qarab rejalash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O‘qituvchi qisqa javoblardan keyingi dars uchun amaliy qaror chiqaradi.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Uch qisqa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Bitta tayanch qoida, bitta qo‘llash misoli va bitta “nima hali tushunarsiz?” savolini bering. Savollarni dars maqsadiga moslang.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Javoblarni guruhlash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Javoblarni ismni e’lon qilmasdan: tayanch tushuncha, amal xatosi, yetarli dalil yo‘q guruhlariga ajrating. Bitta xato bilan doimiy daraja belgilanmaydi.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Keyingi qadam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guruhga mos ikki daqiqalik qayta tushuntirish yoki yangi misol belgilang. Keyingi dars boshida yangi misol bilan tekshiring.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Kartadan baho qo‘yish majburiy emas. Qaror: qayta tushuntirish mavzusi, misol turi va qayta tekshirish sanasi.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